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sldIdLst>
    <p:sldId id="266" r:id="rId5"/>
    <p:sldId id="267" r:id="rId6"/>
    <p:sldId id="268" r:id="rId7"/>
    <p:sldId id="269" r:id="rId8"/>
    <p:sldId id="27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1/17/2021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FFFF"/>
                </a:solidFill>
              </a:rPr>
              <a:t>ARK Fund Applet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 smtClean="0">
                <a:solidFill>
                  <a:srgbClr val="FFFFFF"/>
                </a:solidFill>
              </a:rPr>
              <a:t>Brandon Tran Jan2021</a:t>
            </a: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Disclaimer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am not a financial adviser</a:t>
            </a:r>
          </a:p>
          <a:p>
            <a:r>
              <a:rPr lang="en-US" dirty="0" smtClean="0"/>
              <a:t>This applet project is purely for my own education in both programming &amp; finance</a:t>
            </a:r>
          </a:p>
          <a:p>
            <a:r>
              <a:rPr lang="en-US" dirty="0" smtClean="0"/>
              <a:t>If you wish to use this project for your own purposes, please use responsibly</a:t>
            </a:r>
          </a:p>
          <a:p>
            <a:r>
              <a:rPr lang="en-US" dirty="0" smtClean="0"/>
              <a:t>I am not a lawyer</a:t>
            </a:r>
          </a:p>
          <a:p>
            <a:pPr lvl="1"/>
            <a:r>
              <a:rPr lang="en-US" dirty="0" smtClean="0"/>
              <a:t>I assume that because the information is publicly available to download, it is therefore reasonable to play with the data</a:t>
            </a:r>
          </a:p>
          <a:p>
            <a:pPr lvl="1"/>
            <a:r>
              <a:rPr lang="en-US" dirty="0" smtClean="0"/>
              <a:t>However most of the time … assuming is never right! Therefore, I am not a lawyer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200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646" y="74221"/>
            <a:ext cx="9601200" cy="1485900"/>
          </a:xfrm>
        </p:spPr>
        <p:txBody>
          <a:bodyPr/>
          <a:lstStyle/>
          <a:p>
            <a:r>
              <a:rPr lang="en-US" dirty="0" smtClean="0"/>
              <a:t>Applet Design (Brainstorm)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629" y="760020"/>
            <a:ext cx="7221392" cy="5955278"/>
          </a:xfrm>
        </p:spPr>
      </p:pic>
    </p:spTree>
    <p:extLst>
      <p:ext uri="{BB962C8B-B14F-4D97-AF65-F5344CB8AC3E}">
        <p14:creationId xmlns:p14="http://schemas.microsoft.com/office/powerpoint/2010/main" val="949804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Logs – 1/17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371599" y="1472539"/>
            <a:ext cx="4833257" cy="3581401"/>
          </a:xfrm>
        </p:spPr>
        <p:txBody>
          <a:bodyPr>
            <a:normAutofit fontScale="70000" lnSpcReduction="20000"/>
          </a:bodyPr>
          <a:lstStyle/>
          <a:p>
            <a:r>
              <a:rPr lang="en-US" sz="2900" dirty="0" err="1" smtClean="0"/>
              <a:t>ticker_lookup</a:t>
            </a:r>
            <a:r>
              <a:rPr lang="en-US" sz="2900" dirty="0" smtClean="0"/>
              <a:t>() Issues:</a:t>
            </a:r>
          </a:p>
          <a:p>
            <a:pPr lvl="1"/>
            <a:r>
              <a:rPr lang="en-US" sz="2200" dirty="0" smtClean="0"/>
              <a:t>1) “FATE” (ARKK had started purchasing it on 1/7) would screw up the x-axis</a:t>
            </a:r>
          </a:p>
          <a:p>
            <a:pPr lvl="1"/>
            <a:r>
              <a:rPr lang="en-US" sz="2200" dirty="0" smtClean="0"/>
              <a:t>2) Legend was incorrectly stating which fund was which line (Ex: ARKG doesn’t buy </a:t>
            </a:r>
            <a:r>
              <a:rPr lang="en-US" sz="2200" dirty="0" err="1" smtClean="0"/>
              <a:t>Paypal</a:t>
            </a:r>
            <a:r>
              <a:rPr lang="en-US" sz="2200" dirty="0" smtClean="0"/>
              <a:t>)</a:t>
            </a:r>
          </a:p>
          <a:p>
            <a:r>
              <a:rPr lang="en-US" sz="2900" dirty="0" smtClean="0"/>
              <a:t>Solution:</a:t>
            </a:r>
          </a:p>
          <a:p>
            <a:pPr lvl="1"/>
            <a:r>
              <a:rPr lang="en-US" sz="2200" dirty="0" smtClean="0"/>
              <a:t>1) Created `</a:t>
            </a:r>
            <a:r>
              <a:rPr lang="en-US" sz="2200" dirty="0" err="1" smtClean="0"/>
              <a:t>date_val</a:t>
            </a:r>
            <a:r>
              <a:rPr lang="en-US" sz="2200" dirty="0" smtClean="0"/>
              <a:t>` and `</a:t>
            </a:r>
            <a:r>
              <a:rPr lang="en-US" sz="2200" dirty="0" err="1" smtClean="0"/>
              <a:t>date_label</a:t>
            </a:r>
            <a:r>
              <a:rPr lang="en-US" sz="2200" dirty="0" smtClean="0"/>
              <a:t>` variables to appropriately handle a changing x-axis</a:t>
            </a:r>
          </a:p>
          <a:p>
            <a:pPr lvl="1"/>
            <a:r>
              <a:rPr lang="en-US" sz="2200" dirty="0" smtClean="0"/>
              <a:t>2) Created `</a:t>
            </a:r>
            <a:r>
              <a:rPr lang="en-US" sz="2200" dirty="0" err="1" smtClean="0"/>
              <a:t>fund_labels</a:t>
            </a:r>
            <a:r>
              <a:rPr lang="en-US" sz="2200" dirty="0" smtClean="0"/>
              <a:t>` to appropriately point the data to the fund</a:t>
            </a:r>
            <a:endParaRPr lang="en-US" sz="22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525403" y="421575"/>
            <a:ext cx="4447786" cy="4632366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Change_in_portfolio</a:t>
            </a:r>
            <a:r>
              <a:rPr lang="en-US" dirty="0" smtClean="0"/>
              <a:t>() issues:</a:t>
            </a:r>
          </a:p>
          <a:p>
            <a:pPr lvl="1"/>
            <a:r>
              <a:rPr lang="en-US" dirty="0" smtClean="0"/>
              <a:t>1) date1/date2 required</a:t>
            </a:r>
          </a:p>
          <a:p>
            <a:pPr lvl="1"/>
            <a:r>
              <a:rPr lang="en-US" dirty="0" smtClean="0"/>
              <a:t>2) new </a:t>
            </a:r>
            <a:r>
              <a:rPr lang="en-US" dirty="0" err="1" smtClean="0"/>
              <a:t>df</a:t>
            </a:r>
            <a:r>
              <a:rPr lang="en-US" dirty="0" smtClean="0"/>
              <a:t> wouldn’t properly populate unless the new position occurred on the exact transition from X to Y date</a:t>
            </a:r>
          </a:p>
          <a:p>
            <a:pPr lvl="1"/>
            <a:r>
              <a:rPr lang="en-US" dirty="0" smtClean="0"/>
              <a:t>3) same issue as #2 with `closed` </a:t>
            </a:r>
            <a:r>
              <a:rPr lang="en-US" dirty="0" err="1" smtClean="0"/>
              <a:t>df</a:t>
            </a:r>
            <a:endParaRPr lang="en-US" dirty="0" smtClean="0"/>
          </a:p>
          <a:p>
            <a:r>
              <a:rPr lang="en-US" dirty="0" smtClean="0"/>
              <a:t>Solution:</a:t>
            </a:r>
          </a:p>
          <a:p>
            <a:pPr lvl="1"/>
            <a:r>
              <a:rPr lang="en-US" dirty="0" smtClean="0"/>
              <a:t>1) Now defaults to previous day + current session if not provided</a:t>
            </a:r>
          </a:p>
          <a:p>
            <a:pPr lvl="1"/>
            <a:r>
              <a:rPr lang="en-US" dirty="0" smtClean="0"/>
              <a:t>2</a:t>
            </a:r>
            <a:r>
              <a:rPr lang="en-US" dirty="0"/>
              <a:t>) Created `</a:t>
            </a:r>
            <a:r>
              <a:rPr lang="en-US" dirty="0" err="1" smtClean="0"/>
              <a:t>unique_dates</a:t>
            </a:r>
            <a:r>
              <a:rPr lang="en-US" dirty="0" smtClean="0"/>
              <a:t>` &amp; `</a:t>
            </a:r>
            <a:r>
              <a:rPr lang="en-US" dirty="0" err="1" smtClean="0"/>
              <a:t>loc_initial_date</a:t>
            </a:r>
            <a:r>
              <a:rPr lang="en-US" dirty="0" smtClean="0"/>
              <a:t>` variables so that “1/11” would expand the search to “1/10”… because you can’t know a position is new unless you know it wasn’t there yesterday.</a:t>
            </a:r>
          </a:p>
          <a:p>
            <a:pPr lvl="1"/>
            <a:r>
              <a:rPr lang="en-US" dirty="0" smtClean="0"/>
              <a:t>3) Along with #2’s </a:t>
            </a:r>
            <a:r>
              <a:rPr lang="en-US" dirty="0" err="1" smtClean="0"/>
              <a:t>soln</a:t>
            </a:r>
            <a:r>
              <a:rPr lang="en-US" dirty="0" smtClean="0"/>
              <a:t>, changed `a` and `b` to generate from `</a:t>
            </a:r>
            <a:r>
              <a:rPr lang="en-US" dirty="0" err="1" smtClean="0"/>
              <a:t>unique_dates</a:t>
            </a:r>
            <a:r>
              <a:rPr lang="en-US" dirty="0" smtClean="0"/>
              <a:t>[</a:t>
            </a:r>
            <a:r>
              <a:rPr lang="en-US" dirty="0" err="1" smtClean="0"/>
              <a:t>loc_initial_date</a:t>
            </a:r>
            <a:r>
              <a:rPr lang="en-US" dirty="0" smtClean="0"/>
              <a:t>]` instead of `date1` to capture that initial date</a:t>
            </a:r>
          </a:p>
          <a:p>
            <a:pPr lvl="1"/>
            <a:r>
              <a:rPr lang="en-US" dirty="0" smtClean="0"/>
              <a:t>4) Did some small house cleaning by dropping unnecessary columns (like </a:t>
            </a:r>
            <a:r>
              <a:rPr lang="en-US" dirty="0" err="1" smtClean="0"/>
              <a:t>cap,market_cap</a:t>
            </a:r>
            <a:r>
              <a:rPr lang="en-US" dirty="0" smtClean="0"/>
              <a:t>) in preprocessing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144" y="4328005"/>
            <a:ext cx="4602165" cy="20859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403" y="5023396"/>
            <a:ext cx="2970970" cy="9368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1845" y="5220194"/>
            <a:ext cx="1829056" cy="15956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1763" y="5220194"/>
            <a:ext cx="1167410" cy="56487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436426" y="4807719"/>
            <a:ext cx="53527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This command now correctly notes any new/closed positions between the dates provided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38624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Logs – 1/17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371599" y="1472539"/>
            <a:ext cx="4833257" cy="4530438"/>
          </a:xfrm>
        </p:spPr>
        <p:txBody>
          <a:bodyPr>
            <a:normAutofit/>
          </a:bodyPr>
          <a:lstStyle/>
          <a:p>
            <a:r>
              <a:rPr lang="en-US" sz="2200" dirty="0" err="1" smtClean="0"/>
              <a:t>change_in_portfolio</a:t>
            </a:r>
            <a:r>
              <a:rPr lang="en-US" sz="2200" dirty="0" smtClean="0"/>
              <a:t> update</a:t>
            </a:r>
          </a:p>
          <a:p>
            <a:pPr lvl="1"/>
            <a:r>
              <a:rPr lang="en-US" sz="2200" dirty="0" smtClean="0"/>
              <a:t>Functionality for an “alert” system prompted the computation of “Percent Change” column</a:t>
            </a:r>
          </a:p>
          <a:p>
            <a:r>
              <a:rPr lang="en-US" sz="2200" dirty="0" smtClean="0"/>
              <a:t>Alert system update</a:t>
            </a:r>
          </a:p>
          <a:p>
            <a:pPr lvl="1"/>
            <a:r>
              <a:rPr lang="en-US" sz="2200" dirty="0" smtClean="0"/>
              <a:t>Need to find a way to trigger an alert message whenever X occurs</a:t>
            </a:r>
          </a:p>
          <a:p>
            <a:pPr lvl="1"/>
            <a:r>
              <a:rPr lang="en-US" sz="2200" dirty="0" smtClean="0"/>
              <a:t>Currently taking X as a 10% increase or decrease in position sizing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0731905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378</Words>
  <Application>Microsoft Office PowerPoint</Application>
  <PresentationFormat>Widescreen</PresentationFormat>
  <Paragraphs>33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Franklin Gothic Book</vt:lpstr>
      <vt:lpstr>Crop</vt:lpstr>
      <vt:lpstr>ARK Fund Applet</vt:lpstr>
      <vt:lpstr>Disclaimer</vt:lpstr>
      <vt:lpstr>Applet Design (Brainstorm)</vt:lpstr>
      <vt:lpstr>Change Logs – 1/17</vt:lpstr>
      <vt:lpstr>Change Logs – 1/17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2021-01-18T07:41:41Z</dcterms:created>
  <dcterms:modified xsi:type="dcterms:W3CDTF">2021-01-18T08:20:05Z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